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59" r:id="rId2"/>
    <p:sldId id="460" r:id="rId3"/>
    <p:sldId id="461" r:id="rId4"/>
    <p:sldId id="462" r:id="rId5"/>
    <p:sldId id="463" r:id="rId6"/>
    <p:sldId id="464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72" r:id="rId15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С" initials="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18E"/>
    <a:srgbClr val="6699FF"/>
    <a:srgbClr val="9BBB59"/>
    <a:srgbClr val="C0504D"/>
    <a:srgbClr val="F79646"/>
    <a:srgbClr val="4BACC6"/>
    <a:srgbClr val="8064A2"/>
    <a:srgbClr val="E7E7E7"/>
    <a:srgbClr val="0D8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94660"/>
  </p:normalViewPr>
  <p:slideViewPr>
    <p:cSldViewPr>
      <p:cViewPr>
        <p:scale>
          <a:sx n="76" d="100"/>
          <a:sy n="76" d="100"/>
        </p:scale>
        <p:origin x="-129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0BAB6-BD5B-4622-9589-41CF8071E5AC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1363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A404B-43D8-4BFA-8373-3AD3EAC8BF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8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0" name="Picture 1" descr="C:\Users\User\AppData\Local\Temp\Rar$DI00.335\год культурного наследия.jpe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" y="0"/>
            <a:ext cx="1577235" cy="908720"/>
          </a:xfrm>
          <a:prstGeom prst="rect">
            <a:avLst/>
          </a:prstGeom>
          <a:noFill/>
        </p:spPr>
      </p:pic>
      <p:pic>
        <p:nvPicPr>
          <p:cNvPr id="22" name="Picture 2" descr="C:\Users\User\AppData\Local\Temp\Rar$DI03.415\цифровизация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8498" y="0"/>
            <a:ext cx="1615502" cy="9087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 userDrawn="1"/>
        </p:nvGrpSpPr>
        <p:grpSpPr>
          <a:xfrm>
            <a:off x="0" y="0"/>
            <a:ext cx="3491880" cy="2780928"/>
            <a:chOff x="0" y="0"/>
            <a:chExt cx="6876256" cy="5445224"/>
          </a:xfrm>
        </p:grpSpPr>
        <p:sp>
          <p:nvSpPr>
            <p:cNvPr id="7" name="Половина рамки 6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овина рамки 7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овина рамки 8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3" name="Половина рамки 12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овина рамки 14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 descr="ТА1ССР-основной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0"/>
            <a:ext cx="1547664" cy="839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 userDrawn="1"/>
        </p:nvGrpSpPr>
        <p:grpSpPr>
          <a:xfrm>
            <a:off x="0" y="0"/>
            <a:ext cx="4644008" cy="2348880"/>
            <a:chOff x="0" y="0"/>
            <a:chExt cx="6876256" cy="5445224"/>
          </a:xfrm>
        </p:grpSpPr>
        <p:sp>
          <p:nvSpPr>
            <p:cNvPr id="9" name="Половина рамки 8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овина рамки 12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2" name="Picture 2" descr="C:\Documents and Settings\РС\Рабочий стол\год род яз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"/>
            <a:ext cx="1907704" cy="79125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 подход в работе начинающего методиста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384376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по </a:t>
            </a:r>
          </a:p>
          <a:p>
            <a:pPr algn="r"/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дошкольному образованию</a:t>
            </a:r>
          </a:p>
          <a:p>
            <a:pPr algn="r"/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Братенькина </a:t>
            </a:r>
          </a:p>
          <a:p>
            <a:pPr algn="r"/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Елена Валентиновна</a:t>
            </a:r>
            <a:endParaRPr lang="ru-RU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00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32" y="-10886"/>
            <a:ext cx="9144000" cy="684076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92956" y="1469578"/>
            <a:ext cx="2045433" cy="10005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деловые-игры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734" y="1466509"/>
            <a:ext cx="2081268" cy="10081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</a:t>
            </a:r>
            <a:endParaRPr lang="ru-RU" sz="2800" dirty="0"/>
          </a:p>
          <a:p>
            <a:pPr algn="ctr"/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6819" y="4870158"/>
            <a:ext cx="2664296" cy="16206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«Современные технологии приобщения дошкольников к народному наследию России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21176" y="2976836"/>
            <a:ext cx="2664296" cy="13882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зональные семинары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95405" y="1478607"/>
            <a:ext cx="2045433" cy="1008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07767" y="4841292"/>
            <a:ext cx="2664296" cy="1640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«Технологии эффективной социализации в ДОУ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02293" y="4892846"/>
            <a:ext cx="2664296" cy="16206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Полилингвальное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67901" y="1478607"/>
            <a:ext cx="2075386" cy="10156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46" y="15833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 различные формы работы </a:t>
            </a:r>
            <a:r>
              <a:rPr lang="ru-RU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  <a:endParaRPr lang="ru-RU" b="1" dirty="0">
              <a:solidFill>
                <a:srgbClr val="0000CC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312623" y="4174427"/>
            <a:ext cx="1200708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571189" y="4147614"/>
            <a:ext cx="811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718122" y="4145183"/>
            <a:ext cx="91440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r="40043"/>
          <a:stretch/>
        </p:blipFill>
        <p:spPr>
          <a:xfrm rot="5400000">
            <a:off x="759210" y="2213388"/>
            <a:ext cx="1764197" cy="285361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 r="7123"/>
          <a:stretch/>
        </p:blipFill>
        <p:spPr>
          <a:xfrm rot="5400000">
            <a:off x="6691459" y="2177108"/>
            <a:ext cx="1730766" cy="28216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030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84076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4869160"/>
            <a:ext cx="2664296" cy="16206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Здоровьесбережение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дошкольного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91026" y="4848944"/>
            <a:ext cx="2664296" cy="1640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экологическому воспитанию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9041" y="4869160"/>
            <a:ext cx="2664296" cy="16206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– от проблем к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решениям»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811" y="116632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педагогической техники используем проведение </a:t>
            </a:r>
            <a:r>
              <a:rPr lang="ru-RU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семинаров –практикумов</a:t>
            </a:r>
            <a:r>
              <a:rPr lang="ru-RU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19" y="1772816"/>
            <a:ext cx="4135558" cy="281500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8" r="42569"/>
          <a:stretch/>
        </p:blipFill>
        <p:spPr>
          <a:xfrm rot="5400000">
            <a:off x="5397184" y="1112540"/>
            <a:ext cx="2815007" cy="413555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791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59766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«Вопрос-ответ»: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«Агитбригада»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«Креативность»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«Методический мост»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«Обучаемость»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«Индивидуальность»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«Тренинг»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«Единство»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«Дискуссия»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93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824535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вами начальные буквы отгаданных вами определений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 Д    М    Т    К    Е  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    О</a:t>
            </a:r>
            <a:br>
              <a:rPr lang="ru-RU" sz="7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вам составить из этих букв слово.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кто отгадает слово, выберет мотивирующую карточку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45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824535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r>
              <a:rPr lang="ru-RU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5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036496" cy="6741368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моей работы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 методиста по дошкольному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 3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месяца .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педагогической деятельности 10 лет. Практико-ориентированный подход в методической деятельности взят мной за основу.</a:t>
            </a:r>
          </a:p>
          <a:p>
            <a:pPr lvl="0"/>
            <a:r>
              <a:rPr lang="ru-RU" sz="1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время все больше возрастает значение таких деловых качеств, как</a:t>
            </a:r>
            <a:endParaRPr lang="ru-RU" sz="18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923" y="2495305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нового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59696" y="2742976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3963" y="5006215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задачи педагогического коллектива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25652" y="5637595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поставить задачу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60469" y="3730405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смелость 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4870" y="4185084"/>
            <a:ext cx="2722105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до конца ее решение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4466" y="5622559"/>
            <a:ext cx="2722105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намечает пути в их решении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5652" y="4152472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брать ответственность на себя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5029" y="2852936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05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4076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различных форм 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работы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помогает  повысить:</a:t>
            </a:r>
            <a:b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проводимая мною в детском саду, призвана помочь воспитателю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3620" y="4260535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овладеть новым педагогическим мышлением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8112" y="1996474"/>
            <a:ext cx="2664296" cy="9914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профессиональный уровень педагога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94353" y="5572808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профессиональный рост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6704" y="4259766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обрести готовность к решению актуальных задач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76468" y="1991437"/>
            <a:ext cx="2664296" cy="9914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потребность узнавать что-то новое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88601" y="4259766"/>
            <a:ext cx="266429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совершенствовать педагогическое мастерство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08937" y="2008675"/>
            <a:ext cx="2664296" cy="9914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выработать собственный стиль повседневной педагогической деятельности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513553" y="4869127"/>
            <a:ext cx="864096" cy="8864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572089" y="4803224"/>
            <a:ext cx="820790" cy="8864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479426" y="4917423"/>
            <a:ext cx="31322" cy="8071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61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84076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посещения</a:t>
            </a: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20788"/>
            <a:ext cx="3600400" cy="201622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08"/>
          <a:stretch/>
        </p:blipFill>
        <p:spPr>
          <a:xfrm>
            <a:off x="4950667" y="1520788"/>
            <a:ext cx="3600400" cy="201622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37112"/>
            <a:ext cx="3600400" cy="201622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437112"/>
            <a:ext cx="3554558" cy="201622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86837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84076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b="1" i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Реализация </a:t>
            </a:r>
            <a:r>
              <a:rPr lang="ru-RU" sz="2200" b="1" i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инновационных технологий в рамках </a:t>
            </a:r>
            <a: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проведения</a:t>
            </a:r>
            <a:b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Базовых площадок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2782669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8098" y="1503855"/>
            <a:ext cx="2664296" cy="10220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«Организация работы по  профилактике детского </a:t>
            </a:r>
            <a:r>
              <a:rPr lang="ru-RU" sz="15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дорожно</a:t>
            </a:r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транспортного травматизма» </a:t>
            </a:r>
            <a:endParaRPr lang="ru-RU" sz="1500" b="1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9852" y="3072312"/>
            <a:ext cx="2664296" cy="9785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sz="15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Полилингвальное</a:t>
            </a:r>
            <a:r>
              <a:rPr lang="ru-RU" sz="15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образование дошкольников»</a:t>
            </a:r>
            <a:endParaRPr lang="ru-RU" sz="1500" b="1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9852" y="1538046"/>
            <a:ext cx="2664296" cy="10081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«Организация работы  по инклюзивному образованию дошкольников»</a:t>
            </a:r>
            <a:endParaRPr lang="ru-RU" sz="1500" b="1" dirty="0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24720" y="1503855"/>
            <a:ext cx="2664296" cy="10220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«Воспитание и обучение дошкольников на  родном (татарском)  языке» </a:t>
            </a:r>
            <a:endParaRPr lang="ru-RU" sz="1500" b="1" dirty="0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98" y="2697443"/>
            <a:ext cx="2664296" cy="15464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374" y="2671480"/>
            <a:ext cx="2664296" cy="157239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438592"/>
            <a:ext cx="5340524" cy="22307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569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46" y="17240"/>
            <a:ext cx="9144000" cy="684076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плану, начали свою работу муниципальные методические объединения на актуальные в этом учебном году темы</a:t>
            </a:r>
            <a:r>
              <a:rPr lang="ru-RU" sz="2000" b="1" dirty="0">
                <a:solidFill>
                  <a:srgbClr val="0000CC"/>
                </a:solidFill>
              </a:rPr>
              <a:t/>
            </a:r>
            <a:br>
              <a:rPr lang="ru-RU" sz="2000" b="1" dirty="0">
                <a:solidFill>
                  <a:srgbClr val="0000CC"/>
                </a:solidFill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5328" y="3701276"/>
            <a:ext cx="2664296" cy="1281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«Музыкальных руководителей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749" y="1789245"/>
            <a:ext cx="2664296" cy="1423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«Центр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методической помощи молодым педагогам»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2749" y="5334388"/>
            <a:ext cx="2664296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«Инструкторы по физической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культуре»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09410" y="4221088"/>
            <a:ext cx="2664296" cy="14602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Средний дошкольный возраст»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67771" y="1789247"/>
            <a:ext cx="2664296" cy="14234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«Формирование познавательной активности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младшего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дошкольного возраста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26072" y="5393332"/>
            <a:ext cx="2664296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«Центр методической помощи сельским педагогам в малокомплектных детских садах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83492" y="3701276"/>
            <a:ext cx="2664296" cy="1281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«Обучение и воспитание на родном (татарском) языке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50136" y="2277817"/>
            <a:ext cx="2664296" cy="14234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«Старший подготовительный возраст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endParaRPr lang="ru-RU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2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493" y="836712"/>
            <a:ext cx="4320480" cy="244827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1" r="7693" b="11255"/>
          <a:stretch/>
        </p:blipFill>
        <p:spPr>
          <a:xfrm>
            <a:off x="467544" y="3695136"/>
            <a:ext cx="3779878" cy="273630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95135"/>
            <a:ext cx="3744416" cy="273630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603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4076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672" y="3282718"/>
            <a:ext cx="2664296" cy="1423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активное включение педагогов в процесс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19872" y="4653136"/>
            <a:ext cx="2664296" cy="14602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развивает инициативу педагогов.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1936" y="3398748"/>
            <a:ext cx="2664296" cy="14234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проявлению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лидерских качеств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19872" y="2060848"/>
            <a:ext cx="2664296" cy="14234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способствует самостоятельной работе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4801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solidFill>
                <a:srgbClr val="0000CC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Одной </a:t>
            </a:r>
            <a:r>
              <a:rPr lang="ru-RU" sz="2800" b="1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 форм методической работы, используемой мной </a:t>
            </a:r>
            <a:r>
              <a:rPr lang="ru-RU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конкурсное движение</a:t>
            </a:r>
            <a:endParaRPr lang="ru-RU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50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666936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«Логопедическая мастерская»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«Танец – язык межнационального общения»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билингвальный детский сад»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«Знатоки татарского языка»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«Сила звучащего слова»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«Папа, мама, я – креативная семья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работаю и разговариваю  на татарском языке»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–волонтер!»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524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3721</TotalTime>
  <Words>299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Практико-ориентированный подход в работе начинающего методиста  </vt:lpstr>
      <vt:lpstr>Презентация PowerPoint</vt:lpstr>
      <vt:lpstr>      Использование различных форм методической работы, помогает  повысить:        Работа, проводимая мною в детском саду, призвана помочь воспитателю              </vt:lpstr>
      <vt:lpstr> Тематические посещения         </vt:lpstr>
      <vt:lpstr>    Реализация инновационных технологий в рамках проведения  Базовых площадок.             </vt:lpstr>
      <vt:lpstr>     Согласно плану, начали свою работу муниципальные методические объединения на актуальные в этом учебном году темы                     </vt:lpstr>
      <vt:lpstr>Презентация PowerPoint</vt:lpstr>
      <vt:lpstr>                     </vt:lpstr>
      <vt:lpstr>«Логопедическая мастерская» «Танец – язык межнационального общения» «Лучший билингвальный детский сад» «Знатоки татарского языка» «Сила звучащего слова» «Папа, мама, я – креативная семья»  «Я работаю и разговариваю  на татарском языке» «Я –волонтер!»   </vt:lpstr>
      <vt:lpstr>                       </vt:lpstr>
      <vt:lpstr>                     </vt:lpstr>
      <vt:lpstr> Игра «Вопрос-ответ»: - «Агитбригада» - «Креативность» - «Методический мост» - «Обучаемость» - «Индивидуальность» - «Тренинг» - «Единство» - «Дискуссия»</vt:lpstr>
      <vt:lpstr>    Перед вами начальные буквы отгаданных вами определений.  И   Д    М    Т    К    Е     А    О Предлагаю вам составить из этих букв слово.  Первый кто отгадает слово, выберет мотивирующую карточку</vt:lpstr>
      <vt:lpstr>   СПАСИБО ЗА ВНИМАНИЕ! </vt:lpstr>
    </vt:vector>
  </TitlesOfParts>
  <Company>ИМЦ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Admin</cp:lastModifiedBy>
  <cp:revision>368</cp:revision>
  <cp:lastPrinted>2019-09-11T08:09:03Z</cp:lastPrinted>
  <dcterms:created xsi:type="dcterms:W3CDTF">2019-08-06T11:41:14Z</dcterms:created>
  <dcterms:modified xsi:type="dcterms:W3CDTF">2022-10-28T05:58:46Z</dcterms:modified>
</cp:coreProperties>
</file>